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86" r:id="rId6"/>
    <p:sldId id="268" r:id="rId7"/>
    <p:sldId id="270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7" r:id="rId23"/>
    <p:sldId id="284" r:id="rId24"/>
    <p:sldId id="285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BACA-9ED6-4309-BDBC-D1A0FC643509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E668D-B923-4932-8D6E-02D5678AA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9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E668D-B923-4932-8D6E-02D5678AAB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96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157F-B7DA-5334-2A36-5C887D48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B9BAA-D1A0-DE56-39C2-11FB9EEEC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AFEC2-AEEB-8024-C8E6-4778036B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B3EDF-BC6D-8354-28A6-0BA879B5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E1F1-227E-E1DC-191D-E9A2526E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6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29BB-0D54-1A2F-46B6-4CF6B059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4EAF-C251-8C36-FC32-EEE4F1455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211E-4CBB-F225-CCDB-8D8C67F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2EB0A-5E7A-31BC-E4E3-286AEEE8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2544-8B44-5994-CC26-61652388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C8906-4C71-E9F9-B078-61EED6BE3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B02C0-835F-0812-BD81-6690FE037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0938-FDC9-D3BB-F7CD-F990AAFF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BDA6-B866-725C-F5D1-E156E2F2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AAD3-9F12-5F6C-D6A0-810AF0BC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5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B1A-2973-8BAE-2AE7-4F9698C5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C96F-4BCA-0DAB-1EAB-4DF17508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48B1-71D9-2C3D-CA3F-D4529203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C06ED-B329-F235-CDA9-A3FCBCD3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9088-7C03-72BD-C9FC-35B1D80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9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957D-2B7A-1AA4-A68D-EDCFE5A0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C548-4B9F-A2EC-6705-24EFF0E62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0380-419D-C61A-4AB2-CD5EDE69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5FE5-7B98-2B5D-BE7F-C80863FA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484AD-FE5B-8132-4BCC-89EA407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98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A49F-8F28-8819-66AF-1FFB5ABE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A656-2D68-53C9-AE07-3D6B10F23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748F-3FC9-1CC2-6EB8-4E0A6F38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745AA-4EF7-4B7B-AB03-AAF3B67F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2C195-E747-F453-A1BB-414F26C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2539D-1C45-E207-2187-B385279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0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FCDA-0D17-D61B-43C7-6CEFB6A2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250C-9F5B-D5B6-A1BB-566590B9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9140A-9DFC-CBBF-5C50-76C971B45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9B91C-34A7-AFD6-99D3-3A42D9DCE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CE6A1-075E-365D-08C7-16276462B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2CC50-0327-3B43-160A-22AA537E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EB7C-9E1F-E4BC-740E-910C9DEC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647C3-CB85-9ADC-D3CC-23E42B65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52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7DD-74BC-47E2-BB33-8C1FFF4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7B55B-25B7-78A9-15E8-3214C25F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D867D-FF5C-4B94-11FC-8383D20E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B44-79E5-F0E5-E3CC-C53DD384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3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EA85C-01C5-F73E-9FA5-73F63112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3C21-B7B7-B6DF-B0E7-9FBEEDCD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D3F32-EE62-931E-8E64-8B21F466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3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735-851D-38DC-F574-8408587C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4B6A-12C0-D2CF-6401-10AF0247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A5AE-3588-7C95-DCAE-EC7E16624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BB2D-C822-00A0-4E5A-EFCCC252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12558-38A3-359D-FB9E-93B8F0A7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C9C0-D738-ECC6-3664-46E14CAA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7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D909-9702-07BE-562F-1AD25F81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2A64E-C10A-E6C2-2FFB-CF086F60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B0F98-59A6-2EB7-FFFE-88320AA80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71EF5-FAAB-5E2F-4495-25D273B8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A57D0-C752-821B-C730-25E91F23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DE827-EBEE-1DA0-6CE4-3DE93B40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21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666A3-741C-BA31-DA24-07CBE110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3070E-EEEC-7327-72FD-3B0533F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197E-349C-5882-20DD-D1AE7723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B7EF-FEB5-F398-C448-9A77C1218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A5B2-A01A-78D1-B75B-D266F2C64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NyUfpGBL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CAD4-EF55-EC70-A631-57C043BC5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dirty="0"/>
              <a:t>Ensemble Learning</a:t>
            </a:r>
            <a:br>
              <a:rPr lang="en-US" dirty="0"/>
            </a:br>
            <a:r>
              <a:rPr lang="en-US" dirty="0"/>
              <a:t>Boosting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F34CC-E808-6095-9F10-8532A2157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Raghu Prasad K S</a:t>
            </a:r>
          </a:p>
          <a:p>
            <a:r>
              <a:rPr lang="en-US" dirty="0"/>
              <a:t>9845547471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04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99E6-9C6D-9530-9F1A-F094461C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454D-1406-75C3-9520-E9487845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ECD7-4DE8-665C-906C-B9B3A0043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8CC89-20C7-1770-A0EA-673F3A6B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F3C3-232B-CF7C-D75E-7D000D05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2559-EA14-79DA-FFC8-B47A1C21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CB0C-00C5-CCFE-928E-B4F67CBC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75F86-5566-64AC-7D0F-9E053FE5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27C4-9B3E-FD54-424C-E468DB35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D574-256C-3954-EA37-D9E887A6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C21C-566E-2F97-C564-F6D1BF13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99E0D-8564-4F7C-4D8A-70C6D68F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0C-4DF5-65FB-65D4-A90D4D1B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E278-84A1-D40D-05DF-925E3F24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3A98-8598-72EF-3F58-30B43F0E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26BFC-D655-7F24-61DC-678EEA50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61480-4CDE-397F-F24B-B173EB30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3B9A-71E5-476C-11FC-9E755096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B84D-B2A0-2DAD-49F7-BB6BADFE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23-787A-D7F7-341B-91782679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FD07-6826-F4E2-68CE-0C7D1887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0EEF-BE02-3587-7248-1B7B9B3C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D6EA-5231-CAF1-812E-1F3F73F7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DB731-DB69-867D-F267-55DFFAF7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5461-0920-6A5E-00DC-1D740389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6EE1-7595-EA0B-0C98-28240118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351D-124D-9EA7-41CC-82A779DD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1300E-58BA-915F-9F12-0B4331CA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5" y="1825623"/>
            <a:ext cx="1038040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EC3D-C135-26CB-9928-DE100FA8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866C-E833-029B-01F8-04B68F96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F0EA-CD28-3BD3-1723-3969242C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77AA2-272A-97FC-FF8C-B4521B80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E98A7-4D46-74E5-FDD6-D734708B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9A41-CD4C-00FB-BBDD-557BE078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64CD-49AF-3849-F596-DD962CE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CEA8-15B5-FC30-7B2E-DDF4656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FC94-DFF1-0121-4944-CC675FE5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41A1-A042-8911-4D66-0CF4560F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7815-78B0-574C-3CAC-6862E2F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8DBA8-5A33-AEE8-B556-91995584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" y="1825624"/>
            <a:ext cx="1059671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422-B27E-2945-FC34-6FFD864A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A7A8-B566-926F-59E7-2A54FA35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010C6-89EB-F3A9-FBAE-4A50F652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9671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2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A56-054F-D220-2D27-0D10665C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3D89-092B-1F66-2BA2-7CDEE3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C08A-6BD5-8CB3-899C-6E2A2447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AC3C-133E-30F1-DB46-8351C349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58688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6A1E-0C8D-6C3E-3575-B3EA76FE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4425-7515-C43D-2B02-A5FB97F5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971B-530B-4C31-C967-CD2A2BB8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6F4D6-82E4-C230-96CB-B7621E3F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7" y="1825624"/>
            <a:ext cx="10697497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B771-BAFE-6B34-C09C-F0E60481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43F7-372A-9E29-B44B-EE326F7E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EFA3-4085-106B-5A50-4D13A8B7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8BF8-6557-15FF-6624-34A38BD9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77374" cy="43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3629-16BF-1585-7548-FA09EF8C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BF0-8CCD-EF4A-A0BD-962E384B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2099-1AAF-0F78-598A-90C96BFF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98AE4-824D-6B24-DB10-D17E6C8A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825625"/>
            <a:ext cx="10677832" cy="45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1C3B-D6A9-B820-5113-0AD59512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F17C-2C77-3527-8B79-31905321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700F-07ED-0146-F529-8F1D5751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A6E03-64BC-7513-FC2A-1618C4ED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4628"/>
            <a:ext cx="10515600" cy="4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026-74A6-3039-BEA9-19C1ED4B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CC43-F9C8-3FF5-7C91-B041D39E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>
                <a:hlinkClick r:id="rId2"/>
              </a:rPr>
              <a:t>https://www.youtube.com/watch?v=eNyUfpGBLts</a:t>
            </a:r>
            <a:endParaRPr lang="en-IN" dirty="0"/>
          </a:p>
          <a:p>
            <a:r>
              <a:rPr lang="en-IN" dirty="0"/>
              <a:t>Programs</a:t>
            </a:r>
          </a:p>
          <a:p>
            <a:r>
              <a:rPr lang="en-IN"/>
              <a:t>https://www.geeksforgeeks.org/machine-learning/random-forest-algorithm-in-machine-learning/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53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4002-197A-EB14-B9B4-30AD6ABA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D6C1-2557-02EA-B499-724C030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515F-475C-8D1F-3101-2643083E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2A4D2-6623-BD29-1738-08FBF683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3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D2E5-1334-B717-6CBE-CEB92912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383-4081-870A-8F28-720622B3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4C2-7569-D5FE-A5D7-BBDEE148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CD3A2-E35F-494E-4DEE-570BCE62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425677"/>
            <a:ext cx="10826082" cy="4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99CE-9400-F269-3940-E1EECE7C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8F15-E08E-19B2-65D9-FA72369F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087F-75B7-4B8A-6F1A-7FF02881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2493B-BEC8-CC38-30DC-56FE252B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3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EDCC-36FA-C57E-8C5B-900EA2EE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3DFA-05A2-CC7A-5BE3-D9B72FA1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8C14-7BF5-3C3E-1347-BDE31822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9442-2928-D922-F742-12D281A9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7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5696-2D2A-D403-6A8E-EE7F06DA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F41B-2F0F-6A4C-B901-ABBCCBDD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53629-097C-9368-FA12-D12CC6F3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C7B9-073E-42D9-D6B1-3165A2BE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69BEB-20AB-5A41-A8E7-954FB9BE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5BA6-A952-7E68-C39B-0BE23647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BC1B-B4C0-A73D-4CD1-E002E3D2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94CEC-C59F-FDF7-93D9-7EBE1695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5E1C-08DC-D675-63F2-9CF7BFDD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54ED-8F5E-7FB2-1CB2-740EEC7A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F896-8E10-8B67-2482-CDB0B020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C3E6-E0EC-800B-FF51-85AD1C59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87</Words>
  <Application>Microsoft Office PowerPoint</Application>
  <PresentationFormat>Widescreen</PresentationFormat>
  <Paragraphs>32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Module 3 Ensemble Learning Boosting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prasad konandur</dc:creator>
  <cp:lastModifiedBy>raghu prasad konandur</cp:lastModifiedBy>
  <cp:revision>76</cp:revision>
  <dcterms:created xsi:type="dcterms:W3CDTF">2025-08-13T23:37:38Z</dcterms:created>
  <dcterms:modified xsi:type="dcterms:W3CDTF">2025-08-21T02:56:42Z</dcterms:modified>
</cp:coreProperties>
</file>